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6" r:id="rId2"/>
    <p:sldId id="257" r:id="rId3"/>
    <p:sldId id="258" r:id="rId4"/>
    <p:sldId id="259" r:id="rId5"/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4" r:id="rId22"/>
    <p:sldId id="275" r:id="rId23"/>
    <p:sldId id="278" r:id="rId24"/>
    <p:sldId id="279" r:id="rId25"/>
    <p:sldId id="280" r:id="rId26"/>
    <p:sldId id="281" r:id="rId27"/>
    <p:sldId id="282" r:id="rId28"/>
    <p:sldId id="276" r:id="rId29"/>
    <p:sldId id="277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87E6A9-4059-4A35-A877-E601D503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OpenCV</a:t>
            </a:r>
            <a:r>
              <a:rPr lang="hu-HU" dirty="0"/>
              <a:t>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305820-9923-4A60-B4B9-C327BA11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Készítette: </a:t>
            </a:r>
          </a:p>
          <a:p>
            <a:r>
              <a:rPr lang="hu-HU" dirty="0"/>
              <a:t>Molnár Márk Krisztián</a:t>
            </a:r>
          </a:p>
          <a:p>
            <a:r>
              <a:rPr lang="hu-HU" dirty="0" err="1"/>
              <a:t>Péjó</a:t>
            </a:r>
            <a:r>
              <a:rPr lang="hu-HU" dirty="0"/>
              <a:t> Kristóf</a:t>
            </a:r>
          </a:p>
          <a:p>
            <a:r>
              <a:rPr lang="hu-HU" dirty="0"/>
              <a:t>Gróf Richárd</a:t>
            </a:r>
          </a:p>
        </p:txBody>
      </p:sp>
    </p:spTree>
    <p:extLst>
      <p:ext uri="{BB962C8B-B14F-4D97-AF65-F5344CB8AC3E}">
        <p14:creationId xmlns:p14="http://schemas.microsoft.com/office/powerpoint/2010/main" val="245893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A tesztelést úgy hajtottam végre ,hogy rákerestem orosz rendszámtáblákra és megmutattam neki.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Amint elindítjuk a programot egy ablak ugrik fel amiben keresi a rendszámtáblákat.</a:t>
            </a:r>
          </a:p>
          <a:p>
            <a:r>
              <a:rPr lang="hu-HU" dirty="0"/>
              <a:t>Amint talál egyet akkor bekeretezi és kiírja hogy megtalálta.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Fájl beolvasó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245016"/>
            <a:ext cx="46922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Importálja az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cv2 és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könyvtárakat.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1800" dirty="0">
                <a:solidFill>
                  <a:schemeClr val="tx1"/>
                </a:solidFill>
                <a:latin typeface="Arial" panose="020B0604020202020204" pitchFamily="34" charset="0"/>
              </a:rPr>
              <a:t>Elmenti egy változóba a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szélességet (540) és magasságot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Megnyitja az alapértelmezett kamerát.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kamera szélességét és magasságát.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fényerőt 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képet szürke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árnyalatosra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Elmosódást alkalmaz a képen.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élszűrést végez.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Kiterjeszti az éleket.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Erosziót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alkalmaz az éleken.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előfeldolgozott képet.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kontúrokat.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Ellenőrzi a kontúrok területét.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terület nagyobb, mint 5000, kiszámolja a kerületet.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kontúr négy szögből áll és a legnagyobb területű, eltárolja.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megtalálja a legnagyobb kontúrt, kirajzolja azt.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legnagyobb kontúrt.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367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pontokat 4x2-es formára.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összegét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bal felső és jobb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közötti különbséget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jobb felső és bal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új sorrendű pontokat.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867" y="3185879"/>
            <a:ext cx="43211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Rendezi a kontúr pontjait.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Definiálja a forráspontokat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pts1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és a célpontokat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pts2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transzformációs mátrixot.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Alkalmazza a transzformációt a képre.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Kivágja és átméretezi a képet.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transzformált és kivágott képet.</a:t>
            </a: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782912"/>
            <a:ext cx="409506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függvény képes több képet egyesíteni, átméretezni és összeilleszteni őket egy nagy képpé, figyelembe véve a méreteiket és színcsatornáikat.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Képkocka olvasása a kamerából.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képet átméretezi.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Elvégzi az előfeldolgozást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Kiszámítja a kontúrokat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 van érvényes kontúr, elvégzi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transzformációt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Képek összeállítása és megjelenítése.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 leállítása, ha a 'q' billentyűt lenyomják.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Fájl beolvasás: Péjó Kristóf</a:t>
            </a:r>
          </a:p>
          <a:p>
            <a:r>
              <a:rPr lang="hu-HU" dirty="0"/>
              <a:t>Rendszám tábla beolvasó: Molnár Márk Krisztián</a:t>
            </a:r>
          </a:p>
          <a:p>
            <a:r>
              <a:rPr lang="hu-HU" dirty="0"/>
              <a:t>Színfelismerés: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 és bemutatása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Képernyő rajz, szín felismeréssel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Elősorban itt láthatók az összes</a:t>
            </a:r>
            <a:br>
              <a:rPr lang="hu-HU" dirty="0"/>
            </a:br>
            <a:r>
              <a:rPr lang="hu-HU" dirty="0"/>
              <a:t>változók, és a használni kívánt</a:t>
            </a:r>
            <a:br>
              <a:rPr lang="hu-HU" dirty="0"/>
            </a:br>
            <a:r>
              <a:rPr lang="hu-HU" dirty="0"/>
              <a:t>importok.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64" y="2320925"/>
            <a:ext cx="3228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Projektmenedzser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6590250" cy="2359016"/>
          </a:xfrm>
        </p:spPr>
        <p:txBody>
          <a:bodyPr/>
          <a:lstStyle/>
          <a:p>
            <a:r>
              <a:rPr lang="hu-HU" dirty="0"/>
              <a:t>Amit használtunk csoportmunkához: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r>
              <a:rPr lang="hu-HU" dirty="0"/>
              <a:t>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08" y="2476790"/>
            <a:ext cx="3026388" cy="30263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3BD31EC-B1F6-4AA0-AD8C-CA9BCE81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33" y="3175596"/>
            <a:ext cx="28098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programozáshoz használt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/>
              <a:t>A projekthez </a:t>
            </a:r>
            <a:r>
              <a:rPr lang="hu-HU" sz="4000" dirty="0" err="1"/>
              <a:t>PyCharm</a:t>
            </a:r>
            <a:r>
              <a:rPr lang="hu-HU" sz="4000" dirty="0"/>
              <a:t> alkalmazást használtuk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Rendszámtábla beolvasó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/>
          <a:lstStyle/>
          <a:p>
            <a:r>
              <a:rPr lang="hu-HU" dirty="0"/>
              <a:t>Könyvtárak importálása</a:t>
            </a:r>
          </a:p>
          <a:p>
            <a:r>
              <a:rPr lang="hu-HU" dirty="0"/>
              <a:t>Képernyő nagyságának beállítása</a:t>
            </a:r>
          </a:p>
          <a:p>
            <a:r>
              <a:rPr lang="hu-HU" dirty="0"/>
              <a:t>Fájl betöltése</a:t>
            </a:r>
          </a:p>
          <a:p>
            <a:r>
              <a:rPr lang="hu-HU" dirty="0"/>
              <a:t>A </a:t>
            </a:r>
            <a:r>
              <a:rPr lang="hu-HU" dirty="0" err="1"/>
              <a:t>detektáció</a:t>
            </a:r>
            <a:r>
              <a:rPr lang="hu-HU" dirty="0"/>
              <a:t> minimális területének </a:t>
            </a:r>
            <a:r>
              <a:rPr lang="hu-HU" dirty="0" err="1"/>
              <a:t>beálítása</a:t>
            </a:r>
            <a:endParaRPr lang="hu-HU" dirty="0"/>
          </a:p>
          <a:p>
            <a:r>
              <a:rPr lang="hu-HU" dirty="0"/>
              <a:t>És a </a:t>
            </a:r>
            <a:r>
              <a:rPr lang="hu-HU" dirty="0" err="1"/>
              <a:t>detektáció</a:t>
            </a:r>
            <a:r>
              <a:rPr lang="hu-HU" dirty="0"/>
              <a:t> indikátorának színe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52850D-6C81-4AD0-B3DA-AC9A42A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Beállítottam hogy kamerával kelljen megkeresni a rendszámokat.</a:t>
            </a:r>
          </a:p>
          <a:p>
            <a:r>
              <a:rPr lang="hu-HU" dirty="0"/>
              <a:t>A felvételnek nagyságát beállítottam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Kép beolvasás</a:t>
            </a:r>
          </a:p>
          <a:p>
            <a:r>
              <a:rPr lang="hu-HU" dirty="0"/>
              <a:t>Szürke </a:t>
            </a:r>
            <a:r>
              <a:rPr lang="hu-HU" dirty="0" err="1"/>
              <a:t>árnyalatos</a:t>
            </a:r>
            <a:r>
              <a:rPr lang="hu-HU" dirty="0"/>
              <a:t> képet készít</a:t>
            </a:r>
          </a:p>
          <a:p>
            <a:r>
              <a:rPr lang="hu-HU" dirty="0"/>
              <a:t>Rendszámtábla detektálás</a:t>
            </a:r>
          </a:p>
          <a:p>
            <a:r>
              <a:rPr lang="hu-HU" dirty="0"/>
              <a:t>Téglalap rajzolás a rendszámtábla köré</a:t>
            </a:r>
          </a:p>
          <a:p>
            <a:r>
              <a:rPr lang="hu-HU" dirty="0"/>
              <a:t>Külön ablakba megjeleníti a rendszámtáblát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Kép megjelenítése</a:t>
            </a:r>
          </a:p>
          <a:p>
            <a:r>
              <a:rPr lang="hu-HU" sz="2800" dirty="0"/>
              <a:t>Kiírja hogy hogy melyik teszt képet látja</a:t>
            </a:r>
          </a:p>
          <a:p>
            <a:r>
              <a:rPr lang="hu-HU" sz="2800" dirty="0"/>
              <a:t>A téglalap adatai</a:t>
            </a:r>
          </a:p>
          <a:p>
            <a:r>
              <a:rPr lang="hu-HU" sz="2800" dirty="0"/>
              <a:t>Kiírja hogy elmentette a detektálást</a:t>
            </a:r>
          </a:p>
          <a:p>
            <a:r>
              <a:rPr lang="hu-HU" sz="2800" dirty="0"/>
              <a:t>Megmutatja a detektált képet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596</Words>
  <Application>Microsoft Office PowerPoint</Application>
  <PresentationFormat>Szélesvásznú</PresentationFormat>
  <Paragraphs>102</Paragraphs>
  <Slides>30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30</vt:i4>
      </vt:variant>
    </vt:vector>
  </HeadingPairs>
  <TitlesOfParts>
    <vt:vector size="34" baseType="lpstr">
      <vt:lpstr>Arial</vt:lpstr>
      <vt:lpstr>Arial Unicode MS</vt:lpstr>
      <vt:lpstr>Garamond</vt:lpstr>
      <vt:lpstr>Organikus</vt:lpstr>
      <vt:lpstr>OpenCV Projekt</vt:lpstr>
      <vt:lpstr>Feladatkörök</vt:lpstr>
      <vt:lpstr>Projektmenedzser eszközök</vt:lpstr>
      <vt:lpstr>A programozáshoz használt alkalmazás</vt:lpstr>
      <vt:lpstr>Rendszámtábla beolvasó</vt:lpstr>
      <vt:lpstr>Kód felépítése:</vt:lpstr>
      <vt:lpstr>PowerPoint-bemutató</vt:lpstr>
      <vt:lpstr>PowerPoint-bemutató</vt:lpstr>
      <vt:lpstr>PowerPoint-bemutató</vt:lpstr>
      <vt:lpstr>A kód tesztelése</vt:lpstr>
      <vt:lpstr>A program bemutatása</vt:lpstr>
      <vt:lpstr>Fájl beolvasó</vt:lpstr>
      <vt:lpstr>Kód felépítése: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kód tesztelése és bemutatása</vt:lpstr>
      <vt:lpstr>Képernyő rajz, szín felismeréssel</vt:lpstr>
      <vt:lpstr>Kód felépítése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21</cp:revision>
  <dcterms:created xsi:type="dcterms:W3CDTF">2025-03-25T09:51:44Z</dcterms:created>
  <dcterms:modified xsi:type="dcterms:W3CDTF">2025-05-13T10:36:20Z</dcterms:modified>
</cp:coreProperties>
</file>